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DA1CB-48A4-47D5-8043-64417859C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3BCD05-50CC-40B0-95E3-DAEE1FFB3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BA30F-A769-4430-83CD-E1D18AB6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4CE-DC2A-4FCA-9C17-FC8CF958533E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9E3322-F5C2-4630-BDB5-84A0CDF0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4045B5-03BB-486E-BA46-78C4E80F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2ACF-B8A5-4050-8CAF-25B4195E5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71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270BB-4EEA-40BF-A44B-B86C8511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8DC0D0-31DC-422E-B7E3-9438444F7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299503-69F2-42A6-B25C-4C96C36CC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4CE-DC2A-4FCA-9C17-FC8CF958533E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D337C-7830-49F9-B7D2-FD4B16AB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38B75-5FA2-40E8-A507-8E585E8E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2ACF-B8A5-4050-8CAF-25B4195E5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6075338-7D00-4D7A-B550-C40A69CB1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46CB8-71D5-438F-906B-6C98B07E4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5CB2D3-0549-4DD5-A2E5-77A33CBF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4CE-DC2A-4FCA-9C17-FC8CF958533E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3455F-4C38-49F2-BAA9-8174A4AD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B43C7-3D02-48F1-A89B-6C7EA371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2ACF-B8A5-4050-8CAF-25B4195E5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0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3B285-7E4F-4643-90CC-846CDBF6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5F21B-61C3-44D8-A2CE-BDDB85CA4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36EE2C-7E8A-471C-9F5D-5174E403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4CE-DC2A-4FCA-9C17-FC8CF958533E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22EB0A-547E-4167-A45B-83B9FD3A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9F283A-FED2-433D-A7A5-8DF48D10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2ACF-B8A5-4050-8CAF-25B4195E5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9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F04E6-EA1C-4034-8EAA-DD15CF47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B8A9-AFE4-4A18-BFD7-0B85D7BB5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0ECAE0-4300-4312-8A2A-9E5FED97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4CE-DC2A-4FCA-9C17-FC8CF958533E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A56AB-4145-4333-94BE-4134D7CB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A39F6-3D80-4639-9F50-49DEABC7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2ACF-B8A5-4050-8CAF-25B4195E5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1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31368-BBD3-4538-BB4D-F988749B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86FDCC-F031-47AD-9D1F-BC0100FFE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863E93-7FEF-45E7-AE0F-238A238D2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2A8746-F67F-4801-A106-E1CAB669B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4CE-DC2A-4FCA-9C17-FC8CF958533E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4A72A5-3536-4E78-8DF1-012FF101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26CC17-5AE7-4600-ABA4-787F39CE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2ACF-B8A5-4050-8CAF-25B4195E5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7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FC692-4F06-4FD7-A060-868E75DD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7CEAE1-3B52-4711-9624-E7275166D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628569-9789-4ED1-BBEF-BBD09D905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3E2853-9757-4B6C-A3AB-3AFB45FCD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EEEB89-5A07-469A-9A4B-68B32E725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894B8F-35A0-44F9-9803-CDFA115C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4CE-DC2A-4FCA-9C17-FC8CF958533E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2CFB90-D8EA-4D78-97A6-E491EC08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149905-C474-4E4E-9698-D55D5A92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2ACF-B8A5-4050-8CAF-25B4195E5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8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847CE-B53E-4B9F-AF34-C2C7D1689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6DC938-4164-4B3A-9016-FC193028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4CE-DC2A-4FCA-9C17-FC8CF958533E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BE92A0-A25A-4E6F-839D-C7A207B7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4F3649-3157-4D4C-A98E-2F2E4EB2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2ACF-B8A5-4050-8CAF-25B4195E5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7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AFFBB3-B42A-4E7F-977C-25AC5E7F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4CE-DC2A-4FCA-9C17-FC8CF958533E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D43591-0807-4A22-96FE-7E191D12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97A9D3-EE40-4556-9CC1-431D48DB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2ACF-B8A5-4050-8CAF-25B4195E5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2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B1BD4-118A-4EE6-9A6E-89FA40C8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0B5E39-65C0-4548-BA45-CB1F4339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428D4F-7461-47ED-A429-07D6D0A92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00182D-5930-4A29-AF11-6A3D69E0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4CE-DC2A-4FCA-9C17-FC8CF958533E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C23A7F-1C38-4A54-8994-C50E9777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E87DD-E48E-42CC-BAEF-368CFBDB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2ACF-B8A5-4050-8CAF-25B4195E5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8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5C2B-F050-434D-B3AB-862BF0C8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DF6B19-07F8-4C6F-9AF5-9D00B45A8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7F94BD-F63B-4538-B158-53D943DEA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5A78CD-E73C-4436-81B2-6A8FF3C7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B4CE-DC2A-4FCA-9C17-FC8CF958533E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304DA4-AE3B-48B2-8C5F-B212A58C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C26FB5-12A3-42DA-B83C-DDABC744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2ACF-B8A5-4050-8CAF-25B4195E5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21335-2E9D-42CC-8780-A8F3DA9F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12430D-1EB3-4938-895B-391FA0DE3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D2D889-E19C-4539-97D5-964243F4A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6B4CE-DC2A-4FCA-9C17-FC8CF958533E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B0E8CD-6244-44CA-8A08-2EA96DB63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9CEF96-EA51-428E-B840-19D181B37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2ACF-B8A5-4050-8CAF-25B4195E5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870E0-2841-4D39-ACC4-6FCE75EF5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4EA900-7597-45E0-8DE9-4C31D7EB2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F95C1-D5B6-46E7-8C0F-ECAF48618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3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C8ADF1-C1A8-48E5-99ED-D685E528F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6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A09F77-66B3-4DD2-92F0-2FE0CA5EA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1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90EA21-5F03-4007-B96E-B2E3F3898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5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D603A-B078-4F6F-89BB-7C123185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9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230802-41EB-48FD-9994-0AB757E00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01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Арбанова</dc:creator>
  <cp:lastModifiedBy>Евгения Арбанова</cp:lastModifiedBy>
  <cp:revision>1</cp:revision>
  <dcterms:created xsi:type="dcterms:W3CDTF">2020-11-18T06:25:05Z</dcterms:created>
  <dcterms:modified xsi:type="dcterms:W3CDTF">2020-11-18T06:32:46Z</dcterms:modified>
</cp:coreProperties>
</file>